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8" r:id="rId6"/>
    <p:sldId id="272" r:id="rId7"/>
    <p:sldId id="269" r:id="rId8"/>
    <p:sldId id="271" r:id="rId9"/>
    <p:sldId id="270" r:id="rId10"/>
    <p:sldId id="267" r:id="rId11"/>
    <p:sldId id="265" r:id="rId12"/>
    <p:sldId id="259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68" autoAdjust="0"/>
  </p:normalViewPr>
  <p:slideViewPr>
    <p:cSldViewPr snapToGrid="0" showGuides="1">
      <p:cViewPr>
        <p:scale>
          <a:sx n="50" d="100"/>
          <a:sy n="50" d="100"/>
        </p:scale>
        <p:origin x="1834" y="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</a:t>
          </a:r>
          <a:r>
            <a:rPr lang="en-US" sz="20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Keras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</a:t>
          </a: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</a:t>
          </a:r>
          <a:r>
            <a:rPr lang="en-US" sz="2000" b="1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cybersec</a:t>
          </a: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</a:t>
          </a:r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</a:t>
          </a:r>
          <a:r>
            <a:rPr lang="en-US" sz="2000" b="1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Keras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</a:t>
          </a: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</a:t>
          </a:r>
          <a:r>
            <a:rPr lang="en-US" sz="2000" b="1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cybersec</a:t>
          </a: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</a:t>
          </a: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31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  <a:lvl2pPr>
              <a:defRPr sz="3200">
                <a:solidFill>
                  <a:schemeClr val="tx1"/>
                </a:solidFill>
                <a:effectLst/>
              </a:defRPr>
            </a:lvl2pPr>
            <a:lvl3pPr>
              <a:defRPr sz="2800">
                <a:solidFill>
                  <a:schemeClr val="tx1"/>
                </a:solidFill>
                <a:effectLst/>
              </a:defRPr>
            </a:lvl3pPr>
            <a:lvl4pPr>
              <a:defRPr sz="2400">
                <a:solidFill>
                  <a:schemeClr val="tx1"/>
                </a:solidFill>
                <a:effectLst/>
              </a:defRPr>
            </a:lvl4pPr>
            <a:lvl5pPr>
              <a:defRPr sz="24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mailto:nk260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76166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13" y="1716381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6013" y="4761668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1929906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2" y="3409049"/>
            <a:ext cx="3384000" cy="117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01" y="3714067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30827" cy="3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8342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774129"/>
              </p:ext>
            </p:extLst>
          </p:nvPr>
        </p:nvGraphicFramePr>
        <p:xfrm>
          <a:off x="579119" y="1435262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 err="1"/>
              <a:t>Individial</a:t>
            </a:r>
            <a:r>
              <a:rPr lang="en-US" dirty="0"/>
              <a:t>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</a:t>
            </a:r>
            <a:r>
              <a:rPr lang="en-US" dirty="0" err="1"/>
              <a:t>whant</a:t>
            </a:r>
            <a:r>
              <a:rPr lang="en-US" dirty="0"/>
              <a:t>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  <a:p>
            <a:r>
              <a:rPr lang="ru-RU" dirty="0"/>
              <a:t>Страничка с курсом по истории,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Individial</a:t>
            </a:r>
            <a:r>
              <a:rPr lang="en-US" dirty="0"/>
              <a:t> motivation. Allow customization for pupils with greater progress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6F9E6-5F56-4AAA-8A2A-3F86E23D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5F54F6-8763-4ECE-B12C-5619BD8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Individial</a:t>
            </a:r>
            <a:r>
              <a:rPr lang="en-US" dirty="0"/>
              <a:t> motivation. Allow customization for pupils with greater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A180-00EB-469D-A81D-A7753C35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C5833-A6D6-48B9-9807-058D9114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3252486"/>
            <a:ext cx="5111016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3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motivation by competition between </a:t>
            </a:r>
            <a:r>
              <a:rPr lang="ru-RU" dirty="0"/>
              <a:t>«</a:t>
            </a:r>
            <a:r>
              <a:rPr lang="en-US" dirty="0"/>
              <a:t>clans</a:t>
            </a:r>
            <a:r>
              <a:rPr lang="ru-RU" dirty="0"/>
              <a:t>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9874-BF94-43A6-AD87-A48467EB0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5917" b="6158"/>
          <a:stretch/>
        </p:blipFill>
        <p:spPr bwMode="auto">
          <a:xfrm>
            <a:off x="2699784" y="2882900"/>
            <a:ext cx="3060937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567EBE-4DCC-4DE4-8F42-19CE53BFA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18250"/>
          <a:stretch/>
        </p:blipFill>
        <p:spPr bwMode="auto">
          <a:xfrm>
            <a:off x="6431280" y="2882900"/>
            <a:ext cx="4027128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Business plan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CB71E7-9627-4CBC-8017-3131EB2F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1" y="2749378"/>
            <a:ext cx="16702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2508420" y="3685378"/>
            <a:ext cx="4339418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6847838" y="4621378"/>
            <a:ext cx="450596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1599511" y="1529491"/>
            <a:ext cx="147598" cy="1670222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4598121" y="188681"/>
            <a:ext cx="147598" cy="4351840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96000" y="2438400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847840" y="2438400"/>
            <a:ext cx="0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930446" y="1706027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6 </a:t>
            </a:r>
            <a:r>
              <a:rPr lang="en-US" sz="3200" dirty="0" err="1"/>
              <a:t>mnth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3620355" y="1646228"/>
            <a:ext cx="136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years</a:t>
            </a:r>
            <a:endParaRPr lang="ru-RU" sz="32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8" y="3804976"/>
            <a:ext cx="16702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2496000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Monetisation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schoolmate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 err="1"/>
              <a:t>mnth</a:t>
            </a:r>
            <a:r>
              <a:rPr lang="en-US" dirty="0"/>
              <a:t> (20 </a:t>
            </a:r>
            <a:r>
              <a:rPr lang="ru-RU" dirty="0"/>
              <a:t>р/</a:t>
            </a:r>
            <a:r>
              <a:rPr lang="ru-RU" dirty="0" err="1"/>
              <a:t>мес</a:t>
            </a:r>
            <a:r>
              <a:rPr lang="en-US" dirty="0"/>
              <a:t>)</a:t>
            </a:r>
          </a:p>
          <a:p>
            <a:r>
              <a:rPr lang="en-US" dirty="0" err="1"/>
              <a:t>Adverticing</a:t>
            </a:r>
            <a:r>
              <a:rPr lang="en-US" dirty="0"/>
              <a:t> on the platform </a:t>
            </a:r>
            <a:r>
              <a:rPr lang="ru-RU" dirty="0"/>
              <a:t>100</a:t>
            </a:r>
            <a:r>
              <a:rPr lang="en-US" dirty="0"/>
              <a:t>$/</a:t>
            </a:r>
            <a:r>
              <a:rPr lang="en-US" dirty="0" err="1"/>
              <a:t>mnth</a:t>
            </a:r>
            <a:br>
              <a:rPr lang="en-US" dirty="0"/>
            </a:br>
            <a:r>
              <a:rPr lang="ru-RU" dirty="0"/>
              <a:t>(10 000 р/</a:t>
            </a:r>
            <a:r>
              <a:rPr lang="ru-RU" dirty="0" err="1"/>
              <a:t>мес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222</Words>
  <Application>Microsoft Office PowerPoint</Application>
  <PresentationFormat>Широкоэкранный</PresentationFormat>
  <Paragraphs>59</Paragraphs>
  <Slides>13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Enigmatic Unicode</vt:lpstr>
      <vt:lpstr>Тема Office</vt:lpstr>
      <vt:lpstr>Образовательная электронная система</vt:lpstr>
      <vt:lpstr>TEAM FOXHOUND</vt:lpstr>
      <vt:lpstr>IDEAS</vt:lpstr>
      <vt:lpstr>What’s done</vt:lpstr>
      <vt:lpstr>What’s done</vt:lpstr>
      <vt:lpstr>What’s done</vt:lpstr>
      <vt:lpstr>What’s done</vt:lpstr>
      <vt:lpstr>Business plan</vt:lpstr>
      <vt:lpstr>Monetisation</vt:lpstr>
      <vt:lpstr>What is to be done…</vt:lpstr>
      <vt:lpstr>STACK</vt:lpstr>
      <vt:lpstr>REPOSITORY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80</cp:revision>
  <dcterms:created xsi:type="dcterms:W3CDTF">2019-06-30T11:15:51Z</dcterms:created>
  <dcterms:modified xsi:type="dcterms:W3CDTF">2019-10-27T04:54:42Z</dcterms:modified>
</cp:coreProperties>
</file>